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01C62C-91A2-4BC0-87A6-FC9C23D77B7D}" v="23" dt="2019-10-16T20:14:34.6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6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9401C62C-91A2-4BC0-87A6-FC9C23D77B7D}"/>
    <pc:docChg chg="modSld">
      <pc:chgData name="Pher Widen" userId="a5935c967f2dfd7b" providerId="LiveId" clId="{9401C62C-91A2-4BC0-87A6-FC9C23D77B7D}" dt="2019-10-16T20:14:34.623" v="22" actId="20577"/>
      <pc:docMkLst>
        <pc:docMk/>
      </pc:docMkLst>
      <pc:sldChg chg="modSp">
        <pc:chgData name="Pher Widen" userId="a5935c967f2dfd7b" providerId="LiveId" clId="{9401C62C-91A2-4BC0-87A6-FC9C23D77B7D}" dt="2019-10-16T20:14:34.623" v="22" actId="20577"/>
        <pc:sldMkLst>
          <pc:docMk/>
          <pc:sldMk cId="97453234" sldId="256"/>
        </pc:sldMkLst>
        <pc:spChg chg="mod">
          <ac:chgData name="Pher Widen" userId="a5935c967f2dfd7b" providerId="LiveId" clId="{9401C62C-91A2-4BC0-87A6-FC9C23D77B7D}" dt="2019-10-16T20:14:34.623" v="22" actId="20577"/>
          <ac:spMkLst>
            <pc:docMk/>
            <pc:sldMk cId="97453234" sldId="256"/>
            <ac:spMk id="6" creationId="{2D4823DC-D581-49E1-8E01-EDB26162F4E8}"/>
          </ac:spMkLst>
        </pc:spChg>
      </pc:sldChg>
      <pc:sldChg chg="modSp">
        <pc:chgData name="Pher Widen" userId="a5935c967f2dfd7b" providerId="LiveId" clId="{9401C62C-91A2-4BC0-87A6-FC9C23D77B7D}" dt="2019-10-15T20:50:56.948" v="0" actId="313"/>
        <pc:sldMkLst>
          <pc:docMk/>
          <pc:sldMk cId="1215109480" sldId="257"/>
        </pc:sldMkLst>
        <pc:spChg chg="mod">
          <ac:chgData name="Pher Widen" userId="a5935c967f2dfd7b" providerId="LiveId" clId="{9401C62C-91A2-4BC0-87A6-FC9C23D77B7D}" dt="2019-10-15T20:50:56.948" v="0" actId="313"/>
          <ac:spMkLst>
            <pc:docMk/>
            <pc:sldMk cId="1215109480" sldId="257"/>
            <ac:spMk id="3" creationId="{6D91F16C-278B-4F3D-9729-615E73DA09EA}"/>
          </ac:spMkLst>
        </pc:spChg>
      </pc:sldChg>
    </pc:docChg>
  </pc:docChgLst>
  <pc:docChgLst>
    <pc:chgData name="Pher Widen" userId="a5935c967f2dfd7b" providerId="LiveId" clId="{822E58AD-2077-4E67-9373-9C673C5AC48F}"/>
    <pc:docChg chg="custSel addSld modSld">
      <pc:chgData name="Pher Widen" userId="a5935c967f2dfd7b" providerId="LiveId" clId="{822E58AD-2077-4E67-9373-9C673C5AC48F}" dt="2019-08-16T13:32:39.397" v="1147"/>
      <pc:docMkLst>
        <pc:docMk/>
      </pc:docMkLst>
      <pc:sldChg chg="addSp delSp modSp modAnim">
        <pc:chgData name="Pher Widen" userId="a5935c967f2dfd7b" providerId="LiveId" clId="{822E58AD-2077-4E67-9373-9C673C5AC48F}" dt="2019-08-16T13:32:07.379" v="1144"/>
        <pc:sldMkLst>
          <pc:docMk/>
          <pc:sldMk cId="97453234" sldId="256"/>
        </pc:sldMkLst>
        <pc:spChg chg="mod">
          <ac:chgData name="Pher Widen" userId="a5935c967f2dfd7b" providerId="LiveId" clId="{822E58AD-2077-4E67-9373-9C673C5AC48F}" dt="2019-08-16T13:08:00.901" v="5" actId="27636"/>
          <ac:spMkLst>
            <pc:docMk/>
            <pc:sldMk cId="97453234" sldId="256"/>
            <ac:spMk id="2" creationId="{D81798AF-C394-4DF5-8BA1-652BCD03D9B4}"/>
          </ac:spMkLst>
        </pc:spChg>
        <pc:spChg chg="del mod">
          <ac:chgData name="Pher Widen" userId="a5935c967f2dfd7b" providerId="LiveId" clId="{822E58AD-2077-4E67-9373-9C673C5AC48F}" dt="2019-08-16T13:08:00.797" v="4"/>
          <ac:spMkLst>
            <pc:docMk/>
            <pc:sldMk cId="97453234" sldId="256"/>
            <ac:spMk id="3" creationId="{11A27F0E-3E12-480B-98C6-DBF4637D1F3E}"/>
          </ac:spMkLst>
        </pc:spChg>
        <pc:spChg chg="add mod">
          <ac:chgData name="Pher Widen" userId="a5935c967f2dfd7b" providerId="LiveId" clId="{822E58AD-2077-4E67-9373-9C673C5AC48F}" dt="2019-08-16T13:21:15.308" v="721" actId="20577"/>
          <ac:spMkLst>
            <pc:docMk/>
            <pc:sldMk cId="97453234" sldId="256"/>
            <ac:spMk id="6" creationId="{2D4823DC-D581-49E1-8E01-EDB26162F4E8}"/>
          </ac:spMkLst>
        </pc:spChg>
      </pc:sldChg>
      <pc:sldChg chg="delSp modSp add modAnim">
        <pc:chgData name="Pher Widen" userId="a5935c967f2dfd7b" providerId="LiveId" clId="{822E58AD-2077-4E67-9373-9C673C5AC48F}" dt="2019-08-16T13:32:39.397" v="1147"/>
        <pc:sldMkLst>
          <pc:docMk/>
          <pc:sldMk cId="1215109480" sldId="257"/>
        </pc:sldMkLst>
        <pc:spChg chg="del mod">
          <ac:chgData name="Pher Widen" userId="a5935c967f2dfd7b" providerId="LiveId" clId="{822E58AD-2077-4E67-9373-9C673C5AC48F}" dt="2019-08-16T13:23:02.928" v="725"/>
          <ac:spMkLst>
            <pc:docMk/>
            <pc:sldMk cId="1215109480" sldId="257"/>
            <ac:spMk id="2" creationId="{E048AA25-C64A-4DED-AF12-C591F7BB14E0}"/>
          </ac:spMkLst>
        </pc:spChg>
        <pc:spChg chg="mod">
          <ac:chgData name="Pher Widen" userId="a5935c967f2dfd7b" providerId="LiveId" clId="{822E58AD-2077-4E67-9373-9C673C5AC48F}" dt="2019-08-16T13:30:32.471" v="1136" actId="313"/>
          <ac:spMkLst>
            <pc:docMk/>
            <pc:sldMk cId="1215109480" sldId="257"/>
            <ac:spMk id="3" creationId="{6D91F16C-278B-4F3D-9729-615E73DA09E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EF125-93A9-4DED-938E-86518561B9FE}" type="datetimeFigureOut">
              <a:rPr lang="sv-SE" smtClean="0"/>
              <a:t>2019-10-16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A14C5-6C40-403F-9127-BF9B637C9C2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056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0583-C7F7-4C66-9A30-34273A12852D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D1FD0-C210-40FF-BA15-70EB84FD8A2B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AB71F-C93B-4EA5-977E-1BB568DA112F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B71CE-E097-4DEF-ACFF-7750262C2F50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67F07-0EAB-4662-B56C-C1A4D50A8CFC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1EA06-36FD-4446-8C7A-9A834E2849DA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F4B9-DA31-46F9-A6E9-5475B1F23701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6B6C0-6596-4426-8F4D-20B4F1A536ED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854E4-2942-4007-834C-35EE75FB33C4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DC1E-05DF-4017-91B3-CB53284F0139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04DCD-80AB-44F8-AB61-F783E43BA9F9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A5A2-182F-4F47-B95C-988A7129B21C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298BC-2510-4DE4-87C5-0C34775A7976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0B007-0407-49C8-BFA2-D3CF0EA3311F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E1732-772F-4B79-8CC3-4D8E6139F02F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BE003-AF1B-4589-8891-DFD05A6CC00E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903A-57AE-4FF4-AF44-57B2B4E9B40C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4632BCC-A258-4688-B754-FF16712EF204}" type="datetime1">
              <a:rPr lang="en-US" smtClean="0"/>
              <a:t>10/16/2019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1798AF-C394-4DF5-8BA1-652BCD03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Lag om uthyrning och inhyrning av arbetskraft 2013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D4823DC-D581-49E1-8E01-EDB26162F4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78820"/>
            <a:ext cx="10532501" cy="4175751"/>
          </a:xfrm>
        </p:spPr>
        <p:txBody>
          <a:bodyPr>
            <a:normAutofit fontScale="85000" lnSpcReduction="10000"/>
          </a:bodyPr>
          <a:lstStyle/>
          <a:p>
            <a:r>
              <a:rPr lang="sv-SE" dirty="0"/>
              <a:t>Uthyrning </a:t>
            </a:r>
            <a:r>
              <a:rPr lang="sv-SE"/>
              <a:t>av arbetskraft genom </a:t>
            </a:r>
            <a:r>
              <a:rPr lang="sv-SE" dirty="0"/>
              <a:t>bemanningsföretag</a:t>
            </a:r>
          </a:p>
          <a:p>
            <a:r>
              <a:rPr lang="sv-SE" dirty="0"/>
              <a:t>Inhyrning av kundföretag där den inhyrde arbetsleds av kundföretaget </a:t>
            </a:r>
            <a:r>
              <a:rPr lang="sv-SE" sz="1400" dirty="0"/>
              <a:t>(ej att förväxla med entreprenad där arbetsledningen ligger hos entreprenadföretaget)</a:t>
            </a:r>
          </a:p>
          <a:p>
            <a:r>
              <a:rPr lang="sv-SE" dirty="0"/>
              <a:t>Lagen i punktform:</a:t>
            </a:r>
          </a:p>
          <a:p>
            <a:r>
              <a:rPr lang="sv-SE" dirty="0"/>
              <a:t>Likabehandling av ut- och inhyrda arbetstagare (avsteg får göras i kollektivavtal hos bemanningsföretaget – eu spärr gäller)</a:t>
            </a:r>
          </a:p>
          <a:p>
            <a:pPr marL="0" indent="0">
              <a:buNone/>
            </a:pPr>
            <a:r>
              <a:rPr lang="sv-SE" dirty="0"/>
              <a:t>* Uthyraren får inte hindra inhyrd arbetstagare att ta anställning hos         kundföretaget</a:t>
            </a:r>
            <a:br>
              <a:rPr lang="sv-SE" dirty="0"/>
            </a:br>
            <a:r>
              <a:rPr lang="sv-SE" dirty="0"/>
              <a:t>* bemanningsföretaget får inte ta betalt av arbetstagaren för anvisning av arbete</a:t>
            </a:r>
            <a:br>
              <a:rPr lang="sv-SE" dirty="0"/>
            </a:br>
            <a:r>
              <a:rPr lang="sv-SE" dirty="0"/>
              <a:t>* kundföretaget ska ge den inhyrde tillgång till gemensamma anläggningar och inrättningar</a:t>
            </a:r>
            <a:br>
              <a:rPr lang="sv-SE" dirty="0"/>
            </a:br>
            <a:r>
              <a:rPr lang="sv-SE" dirty="0"/>
              <a:t>* kundföretaget ska informera inhyrd om lediga tillsvidareanställningar och provanställningar</a:t>
            </a:r>
          </a:p>
          <a:p>
            <a:pPr marL="0" indent="0">
              <a:buNone/>
            </a:pPr>
            <a:br>
              <a:rPr lang="sv-SE" dirty="0"/>
            </a:b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B523C88-5D3E-4B74-A055-DE090BBF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41A488B-B9C5-443D-A883-6447671E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5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D91F16C-278B-4F3D-9729-615E73DA09E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727970"/>
            <a:ext cx="10363826" cy="5299968"/>
          </a:xfrm>
        </p:spPr>
        <p:txBody>
          <a:bodyPr/>
          <a:lstStyle/>
          <a:p>
            <a:r>
              <a:rPr lang="sv-SE" dirty="0"/>
              <a:t>Likabehandlingsprincipen ska ge den inhyrde samma grundläggande anställnings- och arbetsvillkor som förekommer i kundföretagets kollektivavtal</a:t>
            </a:r>
          </a:p>
          <a:p>
            <a:r>
              <a:rPr lang="sv-SE" dirty="0"/>
              <a:t>Eu spärr för:</a:t>
            </a:r>
            <a:br>
              <a:rPr lang="sv-SE" dirty="0"/>
            </a:br>
            <a:r>
              <a:rPr lang="sv-SE" dirty="0"/>
              <a:t>- arbetstidsvillkor</a:t>
            </a:r>
            <a:br>
              <a:rPr lang="sv-SE" dirty="0"/>
            </a:br>
            <a:r>
              <a:rPr lang="sv-SE" dirty="0"/>
              <a:t>- skydd mot diskriminering</a:t>
            </a:r>
            <a:br>
              <a:rPr lang="sv-SE" dirty="0"/>
            </a:br>
            <a:r>
              <a:rPr lang="sv-SE" dirty="0"/>
              <a:t>- skydd för unga, gravida och nyblivna mödrar</a:t>
            </a:r>
            <a:br>
              <a:rPr lang="sv-SE" dirty="0"/>
            </a:br>
            <a:r>
              <a:rPr lang="sv-SE" dirty="0"/>
              <a:t>- lön (ersättning för arbete)</a:t>
            </a:r>
          </a:p>
          <a:p>
            <a:r>
              <a:rPr lang="sv-SE" dirty="0"/>
              <a:t>Vid brott mot lagen om uthyrning/inhyrning av arbetskraft </a:t>
            </a:r>
            <a:r>
              <a:rPr lang="sv-SE"/>
              <a:t>kan skadestånd </a:t>
            </a:r>
            <a:r>
              <a:rPr lang="sv-SE" dirty="0"/>
              <a:t>utdömas (både ekonomiskt och allmänt skadestånd)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209C698-0D5D-4075-BC88-FC467E5BC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0E8D7FC-84E6-4906-8E7E-0EC13568F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10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pe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>1.0</_lisam_PublishedVersion>
  </documentManagement>
</p:properties>
</file>

<file path=customXml/itemProps1.xml><?xml version="1.0" encoding="utf-8"?>
<ds:datastoreItem xmlns:ds="http://schemas.openxmlformats.org/officeDocument/2006/customXml" ds:itemID="{FF69CFB6-B831-4EA1-8FE8-43ED62BBEB2C}"/>
</file>

<file path=customXml/itemProps2.xml><?xml version="1.0" encoding="utf-8"?>
<ds:datastoreItem xmlns:ds="http://schemas.openxmlformats.org/officeDocument/2006/customXml" ds:itemID="{E115A3DD-07F2-4389-8235-67E06FF40FE4}"/>
</file>

<file path=customXml/itemProps3.xml><?xml version="1.0" encoding="utf-8"?>
<ds:datastoreItem xmlns:ds="http://schemas.openxmlformats.org/officeDocument/2006/customXml" ds:itemID="{28AA8A5A-EA4B-4DA5-839A-93433AEA13B0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TM04033925[[fn=Droppe]]</Template>
  <TotalTime>28</TotalTime>
  <Words>96</Words>
  <Application>Microsoft Office PowerPoint</Application>
  <PresentationFormat>Bredbild</PresentationFormat>
  <Paragraphs>14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Tw Cen MT</vt:lpstr>
      <vt:lpstr>Droppe</vt:lpstr>
      <vt:lpstr>Lag om uthyrning och inhyrning av arbetskraft 2013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Lag om uthyrning och inhyrning av arbetskraft 2013</dc:title>
  <dc:creator>Pher Widen</dc:creator>
  <cp:lastModifiedBy>Pher Widen</cp:lastModifiedBy>
  <cp:revision>1</cp:revision>
  <dcterms:created xsi:type="dcterms:W3CDTF">2019-08-16T13:05:32Z</dcterms:created>
  <dcterms:modified xsi:type="dcterms:W3CDTF">2019-10-16T20:14:40Z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